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2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68938-1B88-4B33-C4C7-47ADEEA930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89F1AF-BF6F-084E-37D7-F7925076D9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EDD43-3917-9337-A587-BFF3C8743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DBE8-F179-4E61-AC35-FF3F97AEAF14}" type="datetimeFigureOut">
              <a:rPr lang="en-IN" smtClean="0"/>
              <a:t>31-07-2022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DEEAE-65E9-289B-4003-A943DD237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08894-C26B-3F4F-0207-98C999E79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83815-51F4-4DAE-98CB-5A06C78C7B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1328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CBFC8-A094-DDE9-2B81-DD6F3BB98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379C6-2BF5-345F-54BB-8015B501C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DDDB0-C024-8357-34C9-7A663C9AB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DBE8-F179-4E61-AC35-FF3F97AEAF14}" type="datetimeFigureOut">
              <a:rPr lang="en-IN" smtClean="0"/>
              <a:t>31-07-2022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1B4BB-0796-0F23-83FF-A7420CCFB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0FCAC-F265-2236-F227-9BB65DCD8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83815-51F4-4DAE-98CB-5A06C78C7B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2247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5868E-4868-FC07-5EDE-14B1CC641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55EDAA-ED7C-A23C-01AA-27C45F1903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43653-3A89-BB69-3715-09902E8F4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DBE8-F179-4E61-AC35-FF3F97AEAF14}" type="datetimeFigureOut">
              <a:rPr lang="en-IN" smtClean="0"/>
              <a:t>31-07-2022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9D6F8-E82B-8DD2-ABAC-159D3B71C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F9077-A940-47D1-BDE5-A5D0D475E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83815-51F4-4DAE-98CB-5A06C78C7B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3174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D559B-9396-7AD9-28CB-DC54DF580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A9ADF-9B9B-6315-BEE8-BBB820E8C9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5A35F1-DCE6-4C6D-C502-BFFB0BEEE3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D16D23-56BC-42DD-9165-5E31A21D4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DBE8-F179-4E61-AC35-FF3F97AEAF14}" type="datetimeFigureOut">
              <a:rPr lang="en-IN" smtClean="0"/>
              <a:t>31-07-2022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1646-93DD-EE19-591A-A5DFD7CC6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6B45D-2C0B-953B-8A90-DEA781A53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83815-51F4-4DAE-98CB-5A06C78C7B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56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09A58-E512-B2C4-1FD4-30C8853F5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0482E9-6D6B-F588-C125-E125DBEC9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90506-AB86-0810-4D75-444F9C28A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9092A0-2086-C33B-9827-6EAE7C4A11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723C1A-CA3E-0F32-55AE-F60D252DE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A02AD7-7CA8-E070-EDCD-350F3BE83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DBE8-F179-4E61-AC35-FF3F97AEAF14}" type="datetimeFigureOut">
              <a:rPr lang="en-IN" smtClean="0"/>
              <a:t>31-07-2022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0C81BA-0484-2D0F-558E-EDA695990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274938-B3D7-BAEA-8C51-B76BBC291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83815-51F4-4DAE-98CB-5A06C78C7B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5298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65A53-0EE0-698B-2121-2406AC05C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9B2DAA-3F45-792D-F5D1-CB94B1D6A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DBE8-F179-4E61-AC35-FF3F97AEAF14}" type="datetimeFigureOut">
              <a:rPr lang="en-IN" smtClean="0"/>
              <a:t>31-07-2022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64C908-AD92-9341-4701-41CAE7963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0DF658-B28E-5428-6336-0848AC27D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83815-51F4-4DAE-98CB-5A06C78C7B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4210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AD8DFA-4774-F621-F72C-419CD1CA1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DBE8-F179-4E61-AC35-FF3F97AEAF14}" type="datetimeFigureOut">
              <a:rPr lang="en-IN" smtClean="0"/>
              <a:t>31-07-2022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A986B-2FC8-9E2C-AE94-A60A4C8DF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AC1855-E3F7-E702-1046-81906DF97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83815-51F4-4DAE-98CB-5A06C78C7B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030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59928-F885-9EB8-7103-48EA72732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F42D2-1C39-F2EE-E138-BEEBE78D7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56539-2A5E-DA78-A77E-C747E5D70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21037C-0A3E-1AC2-24AF-EADF2ADEB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DBE8-F179-4E61-AC35-FF3F97AEAF14}" type="datetimeFigureOut">
              <a:rPr lang="en-IN" smtClean="0"/>
              <a:t>31-07-2022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2499A2-E332-E75A-7282-AA3C56224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CE2622-67F0-0C0A-CE23-5A79712EA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83815-51F4-4DAE-98CB-5A06C78C7B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846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C1563-D59D-EBF6-B605-E1BDCDB45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225334-2F0D-75B2-80C1-BEF07D4A0C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58C07-8EA0-77B1-08A8-43FE5E331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D1CCA2-8A64-A347-E275-192E313AA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DBE8-F179-4E61-AC35-FF3F97AEAF14}" type="datetimeFigureOut">
              <a:rPr lang="en-IN" smtClean="0"/>
              <a:t>31-07-2022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358C07-7AB0-9511-4932-7226A1257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ECAE53-EB32-90C7-8BF4-E44C3D9C0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83815-51F4-4DAE-98CB-5A06C78C7B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8481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204F1-F67C-15AC-7E3A-6A8011DDF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07BE2-7C6A-45CA-7A57-323640E943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D49F8-C718-8A8B-8269-A1DC8E307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DBE8-F179-4E61-AC35-FF3F97AEAF14}" type="datetimeFigureOut">
              <a:rPr lang="en-IN" smtClean="0"/>
              <a:t>31-07-2022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D92C2-C219-BAA3-8D85-26488D7CB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46D94-30E0-1FB3-977E-ACD307B03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83815-51F4-4DAE-98CB-5A06C78C7B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2769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ED1871-E252-5CD4-7332-60EF4DEA4D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984940-A02C-0CBD-3774-F16AF218F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6D371-E94D-07E6-8209-D4AC3868B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DBE8-F179-4E61-AC35-FF3F97AEAF14}" type="datetimeFigureOut">
              <a:rPr lang="en-IN" smtClean="0"/>
              <a:t>31-07-2022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F84B4-169D-0229-D962-58B3542A0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DF5CD-A00E-769F-662E-A26FCFD52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83815-51F4-4DAE-98CB-5A06C78C7B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366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239071-C784-264E-0DEB-21C9846A5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1C63D-EAF8-8438-892A-50A57DC3B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6040D-DDDC-ECC5-1CE7-E935EC5B84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8DBE8-F179-4E61-AC35-FF3F97AEAF14}" type="datetimeFigureOut">
              <a:rPr lang="en-IN" smtClean="0"/>
              <a:t>31-07-2022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1986E-043D-8E9F-D30D-BFCC810D5B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FCE97-000C-9A58-4F63-817ECEEA4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83815-51F4-4DAE-98CB-5A06C78C7B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8321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f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99B9A-0483-F14B-BF50-EE7CBAAA8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3785" y="2719754"/>
            <a:ext cx="12285785" cy="261424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Algerian" panose="04020705040A02060702" pitchFamily="82" charset="0"/>
              </a:rPr>
              <a:t>BA 3</a:t>
            </a:r>
            <a:r>
              <a:rPr lang="en-US" baseline="30000" dirty="0">
                <a:solidFill>
                  <a:srgbClr val="FF0000"/>
                </a:solidFill>
                <a:latin typeface="Algerian" panose="04020705040A02060702" pitchFamily="82" charset="0"/>
              </a:rPr>
              <a:t>rd</a:t>
            </a:r>
            <a:r>
              <a:rPr lang="en-US" dirty="0">
                <a:solidFill>
                  <a:srgbClr val="FF0000"/>
                </a:solidFill>
                <a:latin typeface="Algerian" panose="04020705040A02060702" pitchFamily="82" charset="0"/>
              </a:rPr>
              <a:t> Year ( Annual) {DSC-1B: HIST (A)</a:t>
            </a:r>
            <a:br>
              <a:rPr lang="en-US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dirty="0">
                <a:solidFill>
                  <a:srgbClr val="FF0000"/>
                </a:solidFill>
                <a:latin typeface="Algerian" panose="04020705040A02060702" pitchFamily="82" charset="0"/>
              </a:rPr>
              <a:t> 307</a:t>
            </a:r>
            <a:r>
              <a:rPr lang="en-US" dirty="0">
                <a:solidFill>
                  <a:srgbClr val="FF0000"/>
                </a:solidFill>
              </a:rPr>
              <a:t>}</a:t>
            </a:r>
            <a:br>
              <a:rPr lang="en-US" dirty="0">
                <a:solidFill>
                  <a:srgbClr val="FF0000"/>
                </a:solidFill>
              </a:rPr>
            </a:b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DD063-3E5B-6864-9C6E-0B6144B632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4506118"/>
            <a:ext cx="12192001" cy="2351881"/>
          </a:xfrm>
        </p:spPr>
        <p:txBody>
          <a:bodyPr>
            <a:normAutofit/>
          </a:bodyPr>
          <a:lstStyle/>
          <a:p>
            <a:r>
              <a:rPr lang="en-US" sz="5400" b="1" i="1" u="sng" spc="3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“CAUSES OF THE SECOND WORLD WAR”</a:t>
            </a:r>
            <a:endParaRPr lang="en-IN" sz="5400" b="1" i="1" u="sng" spc="3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anose="0208090404030B020404" pitchFamily="18" charset="0"/>
            </a:endParaRP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5757A5E7-C088-69DF-7533-74EDEBE459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5" t="1858" r="24178" b="640"/>
          <a:stretch/>
        </p:blipFill>
        <p:spPr>
          <a:xfrm>
            <a:off x="0" y="96253"/>
            <a:ext cx="1284881" cy="1732547"/>
          </a:xfrm>
          <a:prstGeom prst="rect">
            <a:avLst/>
          </a:prstGeom>
        </p:spPr>
      </p:pic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F26389DC-85D2-5430-474D-4B000C00A7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5" t="1858" r="24178" b="640"/>
          <a:stretch/>
        </p:blipFill>
        <p:spPr>
          <a:xfrm>
            <a:off x="10907119" y="94025"/>
            <a:ext cx="1284881" cy="1732547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52BE76CE-0B42-365A-CE12-9D29BE2563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8" t="32214" r="17543" b="32213"/>
          <a:stretch/>
        </p:blipFill>
        <p:spPr>
          <a:xfrm>
            <a:off x="1284881" y="96252"/>
            <a:ext cx="9622238" cy="17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54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97310-6CEC-AA8C-ABE1-01653CD8C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19907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Mistral" panose="03090702030407020403" pitchFamily="66" charset="0"/>
              </a:rPr>
              <a:t>CAUSES OF THE WORLD WAR SECOND </a:t>
            </a:r>
            <a:endParaRPr lang="en-IN" sz="5400" b="1" dirty="0">
              <a:latin typeface="Mistral" panose="03090702030407020403" pitchFamily="66" charset="0"/>
            </a:endParaRP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680BEAF-9AD7-3EC8-54A2-FF7F7F137C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61" t="40805" r="24236" b="22224"/>
          <a:stretch/>
        </p:blipFill>
        <p:spPr>
          <a:xfrm rot="5400000">
            <a:off x="3129357" y="-2320464"/>
            <a:ext cx="5933286" cy="12192000"/>
          </a:xfrm>
        </p:spPr>
      </p:pic>
    </p:spTree>
    <p:extLst>
      <p:ext uri="{BB962C8B-B14F-4D97-AF65-F5344CB8AC3E}">
        <p14:creationId xmlns:p14="http://schemas.microsoft.com/office/powerpoint/2010/main" val="3624119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C598-2A95-F465-9982-488FDE428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74BC8341-B3D8-7CE4-79CA-E46AB337B2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7" t="5008" r="24951" b="59429"/>
          <a:stretch/>
        </p:blipFill>
        <p:spPr>
          <a:xfrm rot="5400000">
            <a:off x="2667000" y="-2667001"/>
            <a:ext cx="6858000" cy="12192002"/>
          </a:xfrm>
        </p:spPr>
      </p:pic>
    </p:spTree>
    <p:extLst>
      <p:ext uri="{BB962C8B-B14F-4D97-AF65-F5344CB8AC3E}">
        <p14:creationId xmlns:p14="http://schemas.microsoft.com/office/powerpoint/2010/main" val="3561349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7BAF5-6731-D64A-F61E-596F624A6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88821BB9-0F03-ABD3-7ED2-C463A6AB19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2" t="40194" r="53646" b="25063"/>
          <a:stretch/>
        </p:blipFill>
        <p:spPr>
          <a:xfrm rot="5400000">
            <a:off x="2508502" y="-2667000"/>
            <a:ext cx="6857999" cy="12192001"/>
          </a:xfrm>
        </p:spPr>
      </p:pic>
    </p:spTree>
    <p:extLst>
      <p:ext uri="{BB962C8B-B14F-4D97-AF65-F5344CB8AC3E}">
        <p14:creationId xmlns:p14="http://schemas.microsoft.com/office/powerpoint/2010/main" val="3762386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1EDCF-5F92-B5DF-5739-1C9359ABD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862"/>
            <a:ext cx="12192000" cy="1670539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  <a:latin typeface="Mistral" panose="03090702030407020403" pitchFamily="66" charset="0"/>
              </a:rPr>
              <a:t>THE EFFORTS MADE FOR DISARMAMENT BETWEEN THE TWO WORLD WARS </a:t>
            </a:r>
            <a:endParaRPr lang="en-IN" b="1" dirty="0">
              <a:solidFill>
                <a:srgbClr val="00B0F0"/>
              </a:solidFill>
              <a:latin typeface="Mistral" panose="03090702030407020403" pitchFamily="66" charset="0"/>
            </a:endParaRP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F2499169-30DB-CDDA-B4A8-3815237AC7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5" t="40571" r="23045" b="21980"/>
          <a:stretch/>
        </p:blipFill>
        <p:spPr>
          <a:xfrm rot="5400000">
            <a:off x="3546230" y="-1881553"/>
            <a:ext cx="5099540" cy="12192001"/>
          </a:xfrm>
        </p:spPr>
      </p:pic>
    </p:spTree>
    <p:extLst>
      <p:ext uri="{BB962C8B-B14F-4D97-AF65-F5344CB8AC3E}">
        <p14:creationId xmlns:p14="http://schemas.microsoft.com/office/powerpoint/2010/main" val="854875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E4840-134D-FC69-5457-5FBA9C713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EDEFA14B-0D40-7354-A0EC-5E937A47E6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2" t="3404" r="21138" b="59603"/>
          <a:stretch/>
        </p:blipFill>
        <p:spPr>
          <a:xfrm rot="5400000">
            <a:off x="2666998" y="-2666995"/>
            <a:ext cx="6858001" cy="12192000"/>
          </a:xfrm>
        </p:spPr>
      </p:pic>
    </p:spTree>
    <p:extLst>
      <p:ext uri="{BB962C8B-B14F-4D97-AF65-F5344CB8AC3E}">
        <p14:creationId xmlns:p14="http://schemas.microsoft.com/office/powerpoint/2010/main" val="3299361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B8839-8714-EA8A-1904-60D2C5798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02FFA3A1-5C6D-556E-C4ED-04AD911DB4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9" t="40771" r="22663" b="24248"/>
          <a:stretch/>
        </p:blipFill>
        <p:spPr>
          <a:xfrm rot="5400000">
            <a:off x="2724912" y="-2724908"/>
            <a:ext cx="6742177" cy="12192002"/>
          </a:xfrm>
        </p:spPr>
      </p:pic>
    </p:spTree>
    <p:extLst>
      <p:ext uri="{BB962C8B-B14F-4D97-AF65-F5344CB8AC3E}">
        <p14:creationId xmlns:p14="http://schemas.microsoft.com/office/powerpoint/2010/main" val="3291908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746CC-5FC3-961B-EFC8-EB3746BDB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99F89E54-9641-BDB1-0C14-96D7304958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t="3269" r="40969" b="61046"/>
          <a:stretch/>
        </p:blipFill>
        <p:spPr>
          <a:xfrm rot="5400000">
            <a:off x="2612136" y="-2624331"/>
            <a:ext cx="6858000" cy="12106661"/>
          </a:xfrm>
        </p:spPr>
      </p:pic>
    </p:spTree>
    <p:extLst>
      <p:ext uri="{BB962C8B-B14F-4D97-AF65-F5344CB8AC3E}">
        <p14:creationId xmlns:p14="http://schemas.microsoft.com/office/powerpoint/2010/main" val="948623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CE97F-1635-090D-2716-0F0A9004D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790637"/>
          </a:xfrm>
        </p:spPr>
        <p:txBody>
          <a:bodyPr/>
          <a:lstStyle/>
          <a:p>
            <a:pPr algn="ctr"/>
            <a:r>
              <a:rPr lang="en-US" b="1" i="1" dirty="0">
                <a:solidFill>
                  <a:schemeClr val="accent5">
                    <a:lumMod val="75000"/>
                  </a:schemeClr>
                </a:solidFill>
                <a:latin typeface="Mistral" panose="03090702030407020403" pitchFamily="66" charset="0"/>
              </a:rPr>
              <a:t>CAUSES OF SECOND WORLD WAR </a:t>
            </a:r>
            <a:endParaRPr lang="en-IN" b="1" i="1" dirty="0">
              <a:solidFill>
                <a:schemeClr val="accent5">
                  <a:lumMod val="75000"/>
                </a:schemeClr>
              </a:solidFill>
              <a:latin typeface="Mistral" panose="03090702030407020403" pitchFamily="66" charset="0"/>
            </a:endParaRP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3BE1FD4F-758C-807C-CF77-FCA082417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88" t="2045" r="22663" b="59968"/>
          <a:stretch/>
        </p:blipFill>
        <p:spPr>
          <a:xfrm rot="5400000">
            <a:off x="3080572" y="-2271682"/>
            <a:ext cx="6030853" cy="12192001"/>
          </a:xfrm>
        </p:spPr>
      </p:pic>
    </p:spTree>
    <p:extLst>
      <p:ext uri="{BB962C8B-B14F-4D97-AF65-F5344CB8AC3E}">
        <p14:creationId xmlns:p14="http://schemas.microsoft.com/office/powerpoint/2010/main" val="2494737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0584C-3D3E-7F74-0964-323C3065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Content Placeholder 6" descr="Text&#10;&#10;Description automatically generated">
            <a:extLst>
              <a:ext uri="{FF2B5EF4-FFF2-40B4-BE49-F238E27FC236}">
                <a16:creationId xmlns:a16="http://schemas.microsoft.com/office/drawing/2014/main" id="{2A7E2310-D526-D659-88D8-7D0B0C1724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8" t="40570" r="25714" b="23058"/>
          <a:stretch/>
        </p:blipFill>
        <p:spPr>
          <a:xfrm rot="5400000">
            <a:off x="2667000" y="-2667001"/>
            <a:ext cx="6858000" cy="12192002"/>
          </a:xfrm>
        </p:spPr>
      </p:pic>
    </p:spTree>
    <p:extLst>
      <p:ext uri="{BB962C8B-B14F-4D97-AF65-F5344CB8AC3E}">
        <p14:creationId xmlns:p14="http://schemas.microsoft.com/office/powerpoint/2010/main" val="1907129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D48E8-E6E4-DD71-E740-CCBD9D8FF3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C42E67-A684-349F-3E9A-E42880497F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7CF878FD-3B68-6173-F0BD-75FBB89EF0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8" t="3163" r="22779" b="59231"/>
          <a:stretch/>
        </p:blipFill>
        <p:spPr>
          <a:xfrm rot="5400000">
            <a:off x="2614246" y="-2614247"/>
            <a:ext cx="6857999" cy="1208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380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AB1F9-5956-0B43-6AAD-E58A440BC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C140DB91-9234-AA35-B8BA-9B01FB4E08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4" t="41109" r="22663" b="22250"/>
          <a:stretch/>
        </p:blipFill>
        <p:spPr>
          <a:xfrm rot="5400000">
            <a:off x="2672947" y="-2672948"/>
            <a:ext cx="6846105" cy="12192003"/>
          </a:xfrm>
        </p:spPr>
      </p:pic>
    </p:spTree>
    <p:extLst>
      <p:ext uri="{BB962C8B-B14F-4D97-AF65-F5344CB8AC3E}">
        <p14:creationId xmlns:p14="http://schemas.microsoft.com/office/powerpoint/2010/main" val="2251205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B2F39-2A2A-E470-801C-23BECA755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2B06EBAB-31D6-E8D3-C095-00FB82F359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1" t="2869" r="22663" b="59999"/>
          <a:stretch/>
        </p:blipFill>
        <p:spPr>
          <a:xfrm rot="5400000">
            <a:off x="2666999" y="-2667001"/>
            <a:ext cx="6858001" cy="12192003"/>
          </a:xfrm>
        </p:spPr>
      </p:pic>
    </p:spTree>
    <p:extLst>
      <p:ext uri="{BB962C8B-B14F-4D97-AF65-F5344CB8AC3E}">
        <p14:creationId xmlns:p14="http://schemas.microsoft.com/office/powerpoint/2010/main" val="3711169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86F69-6D30-98CC-F4CE-A5FA63794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BC880E82-5C94-1482-DD41-91B21AD625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2" t="40840" r="54316" b="21712"/>
          <a:stretch/>
        </p:blipFill>
        <p:spPr>
          <a:xfrm rot="5400000">
            <a:off x="2667000" y="-2666999"/>
            <a:ext cx="6858001" cy="12192002"/>
          </a:xfrm>
        </p:spPr>
      </p:pic>
    </p:spTree>
    <p:extLst>
      <p:ext uri="{BB962C8B-B14F-4D97-AF65-F5344CB8AC3E}">
        <p14:creationId xmlns:p14="http://schemas.microsoft.com/office/powerpoint/2010/main" val="4061715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47</Words>
  <Application>Microsoft Office PowerPoint</Application>
  <PresentationFormat>Widescreen</PresentationFormat>
  <Paragraphs>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Algerian</vt:lpstr>
      <vt:lpstr>Arial</vt:lpstr>
      <vt:lpstr>Calibri</vt:lpstr>
      <vt:lpstr>Calibri Light</vt:lpstr>
      <vt:lpstr>Cooper Black</vt:lpstr>
      <vt:lpstr>Mistral</vt:lpstr>
      <vt:lpstr>Office Theme</vt:lpstr>
      <vt:lpstr>BA 3rd Year ( Annual) {DSC-1B: HIST (A)  307} </vt:lpstr>
      <vt:lpstr>CAUSES OF THE WORLD WAR SECOND </vt:lpstr>
      <vt:lpstr>PowerPoint Presentation</vt:lpstr>
      <vt:lpstr>PowerPoint Presentation</vt:lpstr>
      <vt:lpstr>THE EFFORTS MADE FOR DISARMAMENT BETWEEN THE TWO WORLD WARS </vt:lpstr>
      <vt:lpstr>PowerPoint Presentation</vt:lpstr>
      <vt:lpstr>PowerPoint Presentation</vt:lpstr>
      <vt:lpstr>PowerPoint Presentation</vt:lpstr>
      <vt:lpstr>CAUSES OF SECOND WORLD WAR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 3rd Year ( Annual) {DSC-1B: HIST (A)  307} </dc:title>
  <dc:creator>Govt College Paonta</dc:creator>
  <cp:lastModifiedBy>Govt College Paonta</cp:lastModifiedBy>
  <cp:revision>1</cp:revision>
  <dcterms:created xsi:type="dcterms:W3CDTF">2022-07-31T05:50:31Z</dcterms:created>
  <dcterms:modified xsi:type="dcterms:W3CDTF">2022-07-31T06:18:40Z</dcterms:modified>
</cp:coreProperties>
</file>